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79" r:id="rId3"/>
    <p:sldId id="380" r:id="rId4"/>
    <p:sldId id="381" r:id="rId5"/>
    <p:sldId id="382" r:id="rId6"/>
    <p:sldId id="383" r:id="rId7"/>
    <p:sldId id="352" r:id="rId8"/>
    <p:sldId id="355" r:id="rId9"/>
    <p:sldId id="377" r:id="rId10"/>
    <p:sldId id="378" r:id="rId11"/>
    <p:sldId id="353" r:id="rId12"/>
    <p:sldId id="356" r:id="rId13"/>
    <p:sldId id="347" r:id="rId14"/>
    <p:sldId id="357" r:id="rId15"/>
    <p:sldId id="358" r:id="rId16"/>
    <p:sldId id="359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54" r:id="rId25"/>
    <p:sldId id="360" r:id="rId26"/>
    <p:sldId id="361" r:id="rId27"/>
    <p:sldId id="362" r:id="rId28"/>
    <p:sldId id="363" r:id="rId29"/>
    <p:sldId id="364" r:id="rId30"/>
    <p:sldId id="365" r:id="rId31"/>
    <p:sldId id="368" r:id="rId32"/>
    <p:sldId id="366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</p:sldIdLst>
  <p:sldSz cx="9144000" cy="5143500" type="screen16x9"/>
  <p:notesSz cx="6858000" cy="9144000"/>
  <p:embeddedFontLst>
    <p:embeddedFont>
      <p:font typeface="Sniglet" panose="020B0604020202020204" charset="0"/>
      <p:regular r:id="rId44"/>
    </p:embeddedFont>
    <p:embeddedFont>
      <p:font typeface="Dosis" panose="020B0604020202020204" charset="0"/>
      <p:regular r:id="rId45"/>
      <p:bold r:id="rId46"/>
    </p:embeddedFont>
    <p:embeddedFont>
      <p:font typeface="Brush Script MT" panose="03060802040406070304" pitchFamily="66" charset="0"/>
      <p:italic r:id="rId47"/>
    </p:embeddedFont>
    <p:embeddedFont>
      <p:font typeface="Bahnschrift Light Condensed" panose="020B0502040204020203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Adobe Devanagari" panose="02040503050201020203" pitchFamily="18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Crack Office 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7" y="249229"/>
            <a:ext cx="5594261" cy="4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" y="1379300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774" y="3723252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office2john to extract hash code from Word file’s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Hashcat</a:t>
            </a:r>
            <a:r>
              <a:rPr lang="en-US" dirty="0" smtClean="0"/>
              <a:t> in 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788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wordlist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2" y="1119153"/>
            <a:ext cx="3408686" cy="320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12" y="1419751"/>
            <a:ext cx="5164105" cy="25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3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rockyou.txt.gz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657464"/>
            <a:ext cx="8142857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5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Authentication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rockyou.txt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6" y="1624131"/>
            <a:ext cx="8371428" cy="1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back to home directory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19696"/>
            <a:ext cx="3104762" cy="4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2327570"/>
            <a:ext cx="3428571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31423"/>
            <a:ext cx="6963269" cy="40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Cracked!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34" y="1926005"/>
            <a:ext cx="8100624" cy="771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3281" y="2407701"/>
            <a:ext cx="434175" cy="1184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8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</a:t>
            </a:r>
            <a:r>
              <a:rPr lang="en-US" dirty="0" smtClean="0"/>
              <a:t>software in Windows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you </a:t>
            </a:r>
            <a:r>
              <a:rPr lang="en-US" dirty="0" smtClean="0"/>
              <a:t>know</a:t>
            </a:r>
          </a:p>
          <a:p>
            <a:pPr lvl="1"/>
            <a:r>
              <a:rPr lang="en-US" dirty="0"/>
              <a:t>password, bank card PIN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have</a:t>
            </a:r>
          </a:p>
          <a:p>
            <a:pPr lvl="1"/>
            <a:r>
              <a:rPr lang="en-US" dirty="0" err="1"/>
              <a:t>SecureID</a:t>
            </a:r>
            <a:r>
              <a:rPr lang="en-US" dirty="0"/>
              <a:t> token 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are</a:t>
            </a:r>
          </a:p>
          <a:p>
            <a:pPr lvl="1"/>
            <a:r>
              <a:rPr lang="en-US" dirty="0"/>
              <a:t>finger and iris scans </a:t>
            </a:r>
          </a:p>
        </p:txBody>
      </p:sp>
    </p:spTree>
    <p:extLst>
      <p:ext uri="{BB962C8B-B14F-4D97-AF65-F5344CB8AC3E}">
        <p14:creationId xmlns:p14="http://schemas.microsoft.com/office/powerpoint/2010/main" val="223220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passwords stored?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Username: john</a:t>
            </a:r>
          </a:p>
          <a:p>
            <a:r>
              <a:rPr lang="en-US" dirty="0" smtClean="0"/>
              <a:t>Password: 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480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Hash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2" name="Picture 4" descr="Image result for how password  h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00" y="1193260"/>
            <a:ext cx="4638488" cy="34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Required files for the lab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8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47308"/>
            <a:ext cx="682085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9" y="348958"/>
            <a:ext cx="6159201" cy="4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53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194</Words>
  <Application>Microsoft Office PowerPoint</Application>
  <PresentationFormat>On-screen Show (16:9)</PresentationFormat>
  <Paragraphs>74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Sniglet</vt:lpstr>
      <vt:lpstr>Arial</vt:lpstr>
      <vt:lpstr>Dosis</vt:lpstr>
      <vt:lpstr>Brush Script MT</vt:lpstr>
      <vt:lpstr>Bahnschrift Light Condensed</vt:lpstr>
      <vt:lpstr>Calibri</vt:lpstr>
      <vt:lpstr>Adobe Devanagari</vt:lpstr>
      <vt:lpstr>Friar template</vt:lpstr>
      <vt:lpstr>How to Crack Office Word Password</vt:lpstr>
      <vt:lpstr>Introduction to Authentication</vt:lpstr>
      <vt:lpstr>Authentication Methods</vt:lpstr>
      <vt:lpstr>How are passwords stored?</vt:lpstr>
      <vt:lpstr>Password Hash</vt:lpstr>
      <vt:lpstr>Required files for the lab</vt:lpstr>
      <vt:lpstr>Verify the required files</vt:lpstr>
      <vt:lpstr>We are going to find the password!</vt:lpstr>
      <vt:lpstr>PowerPoint Presentation</vt:lpstr>
      <vt:lpstr>PowerPoint Presentation</vt:lpstr>
      <vt:lpstr>PowerPoint Presentation</vt:lpstr>
      <vt:lpstr>Download files</vt:lpstr>
      <vt:lpstr>Extract Hash code of an encrypted Word file</vt:lpstr>
      <vt:lpstr>Use office2john to extract hash code from Word file’s header</vt:lpstr>
      <vt:lpstr>Copy the paste the hash code to hash.txt</vt:lpstr>
      <vt:lpstr>Verify</vt:lpstr>
      <vt:lpstr>Use Hashcat in Kali</vt:lpstr>
      <vt:lpstr>Unzip wordlist</vt:lpstr>
      <vt:lpstr>Find rockyou.txt.gz</vt:lpstr>
      <vt:lpstr>Unzip rockyou.txt</vt:lpstr>
      <vt:lpstr>Go back to home directory </vt:lpstr>
      <vt:lpstr>Cracking</vt:lpstr>
      <vt:lpstr>Cracked!</vt:lpstr>
      <vt:lpstr>Install crack software in Windows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153</cp:revision>
  <dcterms:modified xsi:type="dcterms:W3CDTF">2020-08-24T05:11:29Z</dcterms:modified>
</cp:coreProperties>
</file>